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4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786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94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63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1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57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5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69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00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9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0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51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7CB03-71B9-4E6B-B27F-9972C4E1593F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F793C-91A6-44AA-8B8B-9F8F889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64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FAMILY STABILITY IS THE WAY TO GO FOR</a:t>
            </a:r>
            <a:br>
              <a:rPr lang="en-US" dirty="0" smtClean="0"/>
            </a:br>
            <a:r>
              <a:rPr lang="en-US" dirty="0" smtClean="0"/>
              <a:t>HOME SECURITY: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35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DEFINITION OF A FAMILY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a group of people living together and sharing resources. It involves the father, mother and the children.</a:t>
            </a:r>
            <a:endParaRPr lang="en-US" dirty="0"/>
          </a:p>
          <a:p>
            <a:r>
              <a:rPr lang="en-US" dirty="0" smtClean="0"/>
              <a:t>NB. EVERY ONE BELONGS TO A FAMILY.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5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STABLE FAMILY;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a family where both the husband and the wife are legally </a:t>
            </a:r>
            <a:r>
              <a:rPr lang="en-US" dirty="0" err="1" smtClean="0"/>
              <a:t>married,staying</a:t>
            </a:r>
            <a:r>
              <a:rPr lang="en-US" dirty="0" smtClean="0"/>
              <a:t> together with their children, love existing and all are supportive of each 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VICTIMS OF BROKEN FAMILIES.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Just as the saying goes that when two elephants fight, it is the grass to suffer. Here the victims remain the innocent children.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9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BROKEN FAMILIES;</a:t>
            </a:r>
            <a:br>
              <a:rPr lang="en-US" dirty="0" smtClean="0"/>
            </a:br>
            <a:r>
              <a:rPr lang="en-US" dirty="0"/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BRITISH PERSPECTIVE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Fracturing of society</a:t>
            </a:r>
          </a:p>
          <a:p>
            <a:r>
              <a:rPr lang="en-US" dirty="0" smtClean="0"/>
              <a:t>Addiction</a:t>
            </a:r>
          </a:p>
          <a:p>
            <a:r>
              <a:rPr lang="en-US" dirty="0" smtClean="0"/>
              <a:t>Increase in crimes</a:t>
            </a:r>
          </a:p>
          <a:p>
            <a:r>
              <a:rPr lang="en-US" dirty="0" smtClean="0"/>
              <a:t>Lost of productivity</a:t>
            </a:r>
          </a:p>
          <a:p>
            <a:r>
              <a:rPr lang="en-US" dirty="0" smtClean="0"/>
              <a:t>Lost of tax revenue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AMERICAN PERSPECTIVE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Broken families are nearly four times more dangerous to children than guns.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97480" y="5280660"/>
            <a:ext cx="7635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UGANDAN PERSPECTIVE;</a:t>
            </a:r>
          </a:p>
          <a:p>
            <a:r>
              <a:rPr lang="en-US" sz="2800" dirty="0" smtClean="0"/>
              <a:t>All the above apply to Uganda as well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491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BENEFITS OF STABLE FAMILIES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295842"/>
          </a:xfrm>
        </p:spPr>
        <p:txBody>
          <a:bodyPr>
            <a:normAutofit/>
          </a:bodyPr>
          <a:lstStyle/>
          <a:p>
            <a:r>
              <a:rPr lang="en-US" dirty="0" smtClean="0"/>
              <a:t>Peace and security</a:t>
            </a:r>
          </a:p>
          <a:p>
            <a:r>
              <a:rPr lang="en-US" dirty="0" smtClean="0"/>
              <a:t>Educational out comes</a:t>
            </a:r>
          </a:p>
          <a:p>
            <a:r>
              <a:rPr lang="en-US" dirty="0" smtClean="0"/>
              <a:t>Job opportunities</a:t>
            </a:r>
          </a:p>
          <a:p>
            <a:r>
              <a:rPr lang="en-US" dirty="0" smtClean="0"/>
              <a:t>Increased life expectancy</a:t>
            </a:r>
          </a:p>
          <a:p>
            <a:r>
              <a:rPr lang="en-US" dirty="0" smtClean="0"/>
              <a:t>Stable governance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42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171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FAMILY STABILITY IS THE WAY TO GO FOR HOME SECURITY:</vt:lpstr>
      <vt:lpstr>DEFINITION OF A FAMILY</vt:lpstr>
      <vt:lpstr>A STABLE FAMILY;</vt:lpstr>
      <vt:lpstr>VICTIMS OF BROKEN FAMILIES.</vt:lpstr>
      <vt:lpstr>COST OF BROKEN FAMILIES;  </vt:lpstr>
      <vt:lpstr>BENEFITS OF STABLE FAMILIES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STABILITY IS THE WAY TO GO FOR HOME SECURITY:</dc:title>
  <dc:creator>DAVE</dc:creator>
  <cp:lastModifiedBy>DAVE</cp:lastModifiedBy>
  <cp:revision>8</cp:revision>
  <dcterms:created xsi:type="dcterms:W3CDTF">2006-11-30T15:33:28Z</dcterms:created>
  <dcterms:modified xsi:type="dcterms:W3CDTF">2006-11-30T17:00:07Z</dcterms:modified>
</cp:coreProperties>
</file>